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5"/>
  </p:notesMasterIdLst>
  <p:sldIdLst>
    <p:sldId id="259" r:id="rId4"/>
    <p:sldId id="269" r:id="rId5"/>
    <p:sldId id="270" r:id="rId6"/>
    <p:sldId id="271" r:id="rId7"/>
    <p:sldId id="277" r:id="rId8"/>
    <p:sldId id="282" r:id="rId9"/>
    <p:sldId id="279" r:id="rId10"/>
    <p:sldId id="274" r:id="rId11"/>
    <p:sldId id="281" r:id="rId12"/>
    <p:sldId id="264" r:id="rId13"/>
    <p:sldId id="2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2" autoAdjust="0"/>
    <p:restoredTop sz="51109" autoAdjust="0"/>
  </p:normalViewPr>
  <p:slideViewPr>
    <p:cSldViewPr snapToGrid="0">
      <p:cViewPr>
        <p:scale>
          <a:sx n="100" d="100"/>
          <a:sy n="100" d="100"/>
        </p:scale>
        <p:origin x="144" y="-26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0FCA8-D470-6945-81D1-AC3A9F828C20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50603D-57C5-9542-8742-8093570D19C3}">
      <dgm:prSet phldrT="[文本]"/>
      <dgm:spPr/>
      <dgm:t>
        <a:bodyPr/>
        <a:lstStyle/>
        <a:p>
          <a:r>
            <a:rPr lang="zh-CN" altLang="en-US" dirty="0" smtClean="0"/>
            <a:t>客户行为</a:t>
          </a:r>
          <a:endParaRPr lang="zh-CN" altLang="en-US" dirty="0"/>
        </a:p>
      </dgm:t>
    </dgm:pt>
    <dgm:pt modelId="{ADF9BDA2-1DD0-2E40-B22D-212BA92BC17D}" type="par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4E5A4A99-69FA-AD48-9768-FDC3F6D1EC9D}" type="sib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3DE76CD8-1877-E04D-B040-35CA729AFB1D}">
      <dgm:prSet phldrT="[文本]"/>
      <dgm:spPr/>
      <dgm:t>
        <a:bodyPr/>
        <a:lstStyle/>
        <a:p>
          <a:r>
            <a:rPr lang="zh-CN" altLang="en-US" dirty="0" smtClean="0"/>
            <a:t>需求单</a:t>
          </a:r>
          <a:endParaRPr lang="zh-CN" altLang="en-US" dirty="0"/>
        </a:p>
      </dgm:t>
    </dgm:pt>
    <dgm:pt modelId="{F36BE791-49AB-964C-B704-12D89D759076}" type="par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097AF3F9-3AF1-D64E-AD4E-6D468FACE0F8}" type="sib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C5E4B15A-0961-6346-A92F-A19D2B579EB5}">
      <dgm:prSet phldrT="[文本]"/>
      <dgm:spPr/>
      <dgm:t>
        <a:bodyPr/>
        <a:lstStyle/>
        <a:p>
          <a:r>
            <a:rPr lang="zh-CN" altLang="en-US" dirty="0" smtClean="0"/>
            <a:t>收藏</a:t>
          </a:r>
          <a:endParaRPr lang="zh-CN" altLang="en-US" dirty="0"/>
        </a:p>
      </dgm:t>
    </dgm:pt>
    <dgm:pt modelId="{4C4E4510-A16C-4241-A86B-75B15EFAC7E7}" type="par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B331FF74-C515-CF4C-8945-D193E53FEDE2}" type="sib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D2BBFCB8-A76A-8143-8B7C-629BCDE09F67}">
      <dgm:prSet phldrT="[文本]"/>
      <dgm:spPr/>
      <dgm:t>
        <a:bodyPr/>
        <a:lstStyle/>
        <a:p>
          <a:r>
            <a:rPr lang="zh-CN" altLang="en-US" dirty="0" smtClean="0"/>
            <a:t>筛选</a:t>
          </a:r>
          <a:endParaRPr lang="zh-CN" altLang="en-US" dirty="0"/>
        </a:p>
      </dgm:t>
    </dgm:pt>
    <dgm:pt modelId="{B02AFC53-6631-CA40-B058-1E7F8DDF6C9C}" type="par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DAC5C73E-32F1-DF4C-9CC2-50CFC664F234}" type="sib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5CA8E44A-724C-774D-B69C-3E84409C69BD}">
      <dgm:prSet phldrT="[文本]"/>
      <dgm:spPr/>
      <dgm:t>
        <a:bodyPr/>
        <a:lstStyle/>
        <a:p>
          <a:r>
            <a:rPr lang="zh-CN" altLang="en-US" dirty="0" smtClean="0"/>
            <a:t>连接</a:t>
          </a:r>
          <a:endParaRPr lang="zh-CN" altLang="en-US" dirty="0"/>
        </a:p>
      </dgm:t>
    </dgm:pt>
    <dgm:pt modelId="{5BC05D75-ABA7-3F43-BCCF-9CF699E64D1E}" type="par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369474C9-FD78-6244-91B2-7B2608AF8E94}" type="sib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6A6C2F2F-DB38-B045-8ADB-E8C01D5C3BC5}">
      <dgm:prSet/>
      <dgm:spPr/>
      <dgm:t>
        <a:bodyPr/>
        <a:lstStyle/>
        <a:p>
          <a:r>
            <a:rPr lang="zh-CN" altLang="en-US" dirty="0" smtClean="0"/>
            <a:t>浏览</a:t>
          </a:r>
          <a:endParaRPr lang="zh-CN" altLang="en-US" dirty="0"/>
        </a:p>
      </dgm:t>
    </dgm:pt>
    <dgm:pt modelId="{C04535E7-66F0-1748-85F1-6657A9EC091D}" type="par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F870B2FD-DDD2-7F44-8EAC-073A3E2A67CC}" type="sib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AA817F6D-5622-FE47-A01A-9FE2290875DA}">
      <dgm:prSet/>
      <dgm:spPr/>
      <dgm:t>
        <a:bodyPr/>
        <a:lstStyle/>
        <a:p>
          <a:r>
            <a:rPr lang="zh-CN" altLang="en-US" dirty="0" smtClean="0"/>
            <a:t>带看</a:t>
          </a:r>
          <a:endParaRPr lang="zh-CN" altLang="en-US" dirty="0"/>
        </a:p>
      </dgm:t>
    </dgm:pt>
    <dgm:pt modelId="{67830DD9-EDBB-DB44-BAEB-68045973B048}" type="par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204EDE3F-18BF-BB4E-B653-F0BB51850475}" type="sib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D25F0A9E-BCCA-C449-BFEC-3CB60DD40D08}">
      <dgm:prSet/>
      <dgm:spPr/>
      <dgm:t>
        <a:bodyPr/>
        <a:lstStyle/>
        <a:p>
          <a:r>
            <a:rPr lang="zh-CN" altLang="en-US" dirty="0" smtClean="0"/>
            <a:t>搜索</a:t>
          </a:r>
          <a:endParaRPr lang="zh-CN" altLang="en-US" dirty="0"/>
        </a:p>
      </dgm:t>
    </dgm:pt>
    <dgm:pt modelId="{A60654AA-3638-5342-8B18-24AAF551EBF5}" type="par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371F344-D188-1940-8977-59E353C17C33}" type="sib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6560FDA-1F86-BE45-84C9-F39130805516}" type="pres">
      <dgm:prSet presAssocID="{5B40FCA8-D470-6945-81D1-AC3A9F828C2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D41A5F-E2C2-B74A-9093-0AA7E8EACAA0}" type="pres">
      <dgm:prSet presAssocID="{0750603D-57C5-9542-8742-8093570D19C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AB07AF9B-2FB2-104B-98E0-3259D39AF78D}" type="pres">
      <dgm:prSet presAssocID="{F36BE791-49AB-964C-B704-12D89D759076}" presName="par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02FE2A9-7D2E-7248-A9AC-67221D5EB3A7}" type="pres">
      <dgm:prSet presAssocID="{F36BE791-49AB-964C-B704-12D89D759076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62742322-13AC-F34C-A485-5ED57218B790}" type="pres">
      <dgm:prSet presAssocID="{3DE76CD8-1877-E04D-B040-35CA729AFB1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4B229-0EBB-3C48-A1C8-1FB9931B1719}" type="pres">
      <dgm:prSet presAssocID="{A60654AA-3638-5342-8B18-24AAF551EBF5}" presName="parTrans" presStyleLbl="sibTrans2D1" presStyleIdx="1" presStyleCnt="7"/>
      <dgm:spPr/>
      <dgm:t>
        <a:bodyPr/>
        <a:lstStyle/>
        <a:p>
          <a:endParaRPr lang="zh-CN" altLang="en-US"/>
        </a:p>
      </dgm:t>
    </dgm:pt>
    <dgm:pt modelId="{996637B6-D246-B340-8339-E6A25ACB4477}" type="pres">
      <dgm:prSet presAssocID="{A60654AA-3638-5342-8B18-24AAF551EBF5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6B523A05-4D23-E242-9D40-9BA8EE3C5801}" type="pres">
      <dgm:prSet presAssocID="{D25F0A9E-BCCA-C449-BFEC-3CB60DD40D0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F6810-2BCF-9A42-BAA0-83017C7FF5B3}" type="pres">
      <dgm:prSet presAssocID="{C04535E7-66F0-1748-85F1-6657A9EC091D}" presName="par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B94FCD6-5AC4-CB45-9D72-D60758A5D206}" type="pres">
      <dgm:prSet presAssocID="{C04535E7-66F0-1748-85F1-6657A9EC091D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5CDA0DB0-EA65-CD4B-AB68-F34BD3CBCEA2}" type="pres">
      <dgm:prSet presAssocID="{6A6C2F2F-DB38-B045-8ADB-E8C01D5C3BC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FDBC67-8EBE-2548-90A6-D10871072290}" type="pres">
      <dgm:prSet presAssocID="{4C4E4510-A16C-4241-A86B-75B15EFAC7E7}" presName="parTrans" presStyleLbl="sibTrans2D1" presStyleIdx="3" presStyleCnt="7"/>
      <dgm:spPr/>
      <dgm:t>
        <a:bodyPr/>
        <a:lstStyle/>
        <a:p>
          <a:endParaRPr lang="zh-CN" altLang="en-US"/>
        </a:p>
      </dgm:t>
    </dgm:pt>
    <dgm:pt modelId="{F331D450-3B6E-BB43-B77F-832BF7BEE2F2}" type="pres">
      <dgm:prSet presAssocID="{4C4E4510-A16C-4241-A86B-75B15EFAC7E7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C2B3A751-C271-7E43-AEBF-DD63A53D9A9B}" type="pres">
      <dgm:prSet presAssocID="{C5E4B15A-0961-6346-A92F-A19D2B579EB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F1C979-20B9-504B-91C6-AD2A24661831}" type="pres">
      <dgm:prSet presAssocID="{B02AFC53-6631-CA40-B058-1E7F8DDF6C9C}" presName="parTrans" presStyleLbl="sibTrans2D1" presStyleIdx="4" presStyleCnt="7"/>
      <dgm:spPr/>
      <dgm:t>
        <a:bodyPr/>
        <a:lstStyle/>
        <a:p>
          <a:endParaRPr lang="zh-CN" altLang="en-US"/>
        </a:p>
      </dgm:t>
    </dgm:pt>
    <dgm:pt modelId="{0F299C2D-8372-FA41-90B5-9110FAA13EA3}" type="pres">
      <dgm:prSet presAssocID="{B02AFC53-6631-CA40-B058-1E7F8DDF6C9C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582EC6FE-8740-3F47-ADF0-0E2863560875}" type="pres">
      <dgm:prSet presAssocID="{D2BBFCB8-A76A-8143-8B7C-629BCDE09F6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6EB2A0-0109-2C47-B738-75AB68D46109}" type="pres">
      <dgm:prSet presAssocID="{5BC05D75-ABA7-3F43-BCCF-9CF699E64D1E}" presName="parTrans" presStyleLbl="sibTrans2D1" presStyleIdx="5" presStyleCnt="7"/>
      <dgm:spPr/>
      <dgm:t>
        <a:bodyPr/>
        <a:lstStyle/>
        <a:p>
          <a:endParaRPr lang="zh-CN" altLang="en-US"/>
        </a:p>
      </dgm:t>
    </dgm:pt>
    <dgm:pt modelId="{ED28AF32-D27E-FE4D-BD33-6BFAF62CF0B0}" type="pres">
      <dgm:prSet presAssocID="{5BC05D75-ABA7-3F43-BCCF-9CF699E64D1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4EA74B13-ACA6-6847-BED2-855B8E1314FC}" type="pres">
      <dgm:prSet presAssocID="{5CA8E44A-724C-774D-B69C-3E84409C69B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13BE0F-3DCD-E343-AA95-6D63701CA586}" type="pres">
      <dgm:prSet presAssocID="{67830DD9-EDBB-DB44-BAEB-68045973B048}" presName="parTrans" presStyleLbl="sibTrans2D1" presStyleIdx="6" presStyleCnt="7"/>
      <dgm:spPr/>
      <dgm:t>
        <a:bodyPr/>
        <a:lstStyle/>
        <a:p>
          <a:endParaRPr lang="zh-CN" altLang="en-US"/>
        </a:p>
      </dgm:t>
    </dgm:pt>
    <dgm:pt modelId="{A68BABD9-0153-A949-9C62-C480BFFDE23A}" type="pres">
      <dgm:prSet presAssocID="{67830DD9-EDBB-DB44-BAEB-68045973B048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D5C394C3-8EF1-E749-A305-C1D3CA2E2432}" type="pres">
      <dgm:prSet presAssocID="{AA817F6D-5622-FE47-A01A-9FE2290875D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93A69D-4207-5C49-8E7D-527841483C9F}" type="presOf" srcId="{5BC05D75-ABA7-3F43-BCCF-9CF699E64D1E}" destId="{396EB2A0-0109-2C47-B738-75AB68D46109}" srcOrd="0" destOrd="0" presId="urn:microsoft.com/office/officeart/2005/8/layout/radial5"/>
    <dgm:cxn modelId="{44D29136-B2F6-5A42-BFCC-52B8D5C6D40B}" type="presOf" srcId="{4C4E4510-A16C-4241-A86B-75B15EFAC7E7}" destId="{4EFDBC67-8EBE-2548-90A6-D10871072290}" srcOrd="0" destOrd="0" presId="urn:microsoft.com/office/officeart/2005/8/layout/radial5"/>
    <dgm:cxn modelId="{BEF4BAC9-B5D6-0D4D-950C-290E2B50BF71}" srcId="{0750603D-57C5-9542-8742-8093570D19C3}" destId="{C5E4B15A-0961-6346-A92F-A19D2B579EB5}" srcOrd="3" destOrd="0" parTransId="{4C4E4510-A16C-4241-A86B-75B15EFAC7E7}" sibTransId="{B331FF74-C515-CF4C-8945-D193E53FEDE2}"/>
    <dgm:cxn modelId="{F7F16F3B-7EBA-6946-BC19-2502C06B58FB}" type="presOf" srcId="{A60654AA-3638-5342-8B18-24AAF551EBF5}" destId="{996637B6-D246-B340-8339-E6A25ACB4477}" srcOrd="1" destOrd="0" presId="urn:microsoft.com/office/officeart/2005/8/layout/radial5"/>
    <dgm:cxn modelId="{5F19F80D-155C-9D41-A97E-9ABF8FFF9D4F}" srcId="{0750603D-57C5-9542-8742-8093570D19C3}" destId="{3DE76CD8-1877-E04D-B040-35CA729AFB1D}" srcOrd="0" destOrd="0" parTransId="{F36BE791-49AB-964C-B704-12D89D759076}" sibTransId="{097AF3F9-3AF1-D64E-AD4E-6D468FACE0F8}"/>
    <dgm:cxn modelId="{29135FA2-3942-7D4C-891D-839D85BAE387}" srcId="{0750603D-57C5-9542-8742-8093570D19C3}" destId="{D25F0A9E-BCCA-C449-BFEC-3CB60DD40D08}" srcOrd="1" destOrd="0" parTransId="{A60654AA-3638-5342-8B18-24AAF551EBF5}" sibTransId="{7371F344-D188-1940-8977-59E353C17C33}"/>
    <dgm:cxn modelId="{04BEC7A6-EDC1-DE44-9E5D-06E2C643017A}" type="presOf" srcId="{4C4E4510-A16C-4241-A86B-75B15EFAC7E7}" destId="{F331D450-3B6E-BB43-B77F-832BF7BEE2F2}" srcOrd="1" destOrd="0" presId="urn:microsoft.com/office/officeart/2005/8/layout/radial5"/>
    <dgm:cxn modelId="{A1FB9112-4D9C-1649-8167-E5A9718B3CAE}" type="presOf" srcId="{C5E4B15A-0961-6346-A92F-A19D2B579EB5}" destId="{C2B3A751-C271-7E43-AEBF-DD63A53D9A9B}" srcOrd="0" destOrd="0" presId="urn:microsoft.com/office/officeart/2005/8/layout/radial5"/>
    <dgm:cxn modelId="{C4E517B1-FC54-3C4E-BAEE-39BF02E2A0A3}" type="presOf" srcId="{5BC05D75-ABA7-3F43-BCCF-9CF699E64D1E}" destId="{ED28AF32-D27E-FE4D-BD33-6BFAF62CF0B0}" srcOrd="1" destOrd="0" presId="urn:microsoft.com/office/officeart/2005/8/layout/radial5"/>
    <dgm:cxn modelId="{A073741D-3269-844A-B736-0FA51CFF40F4}" type="presOf" srcId="{B02AFC53-6631-CA40-B058-1E7F8DDF6C9C}" destId="{0F299C2D-8372-FA41-90B5-9110FAA13EA3}" srcOrd="1" destOrd="0" presId="urn:microsoft.com/office/officeart/2005/8/layout/radial5"/>
    <dgm:cxn modelId="{7497D098-5A55-FF4B-B29D-33E1E1ACE043}" srcId="{0750603D-57C5-9542-8742-8093570D19C3}" destId="{D2BBFCB8-A76A-8143-8B7C-629BCDE09F67}" srcOrd="4" destOrd="0" parTransId="{B02AFC53-6631-CA40-B058-1E7F8DDF6C9C}" sibTransId="{DAC5C73E-32F1-DF4C-9CC2-50CFC664F234}"/>
    <dgm:cxn modelId="{44A3A395-4F83-5448-AF22-889AF00E413D}" srcId="{5B40FCA8-D470-6945-81D1-AC3A9F828C20}" destId="{0750603D-57C5-9542-8742-8093570D19C3}" srcOrd="0" destOrd="0" parTransId="{ADF9BDA2-1DD0-2E40-B22D-212BA92BC17D}" sibTransId="{4E5A4A99-69FA-AD48-9768-FDC3F6D1EC9D}"/>
    <dgm:cxn modelId="{7A96E7EF-CF85-0042-AC71-B417703A5697}" type="presOf" srcId="{C04535E7-66F0-1748-85F1-6657A9EC091D}" destId="{CC1F6810-2BCF-9A42-BAA0-83017C7FF5B3}" srcOrd="0" destOrd="0" presId="urn:microsoft.com/office/officeart/2005/8/layout/radial5"/>
    <dgm:cxn modelId="{8C60E934-8708-2349-8972-41792DC36857}" type="presOf" srcId="{6A6C2F2F-DB38-B045-8ADB-E8C01D5C3BC5}" destId="{5CDA0DB0-EA65-CD4B-AB68-F34BD3CBCEA2}" srcOrd="0" destOrd="0" presId="urn:microsoft.com/office/officeart/2005/8/layout/radial5"/>
    <dgm:cxn modelId="{C116DA2E-DC77-CC4D-B023-29C28F62AF9E}" type="presOf" srcId="{3DE76CD8-1877-E04D-B040-35CA729AFB1D}" destId="{62742322-13AC-F34C-A485-5ED57218B790}" srcOrd="0" destOrd="0" presId="urn:microsoft.com/office/officeart/2005/8/layout/radial5"/>
    <dgm:cxn modelId="{DC38CE20-3949-6E47-BC5E-2A71D3F1D8C5}" type="presOf" srcId="{D2BBFCB8-A76A-8143-8B7C-629BCDE09F67}" destId="{582EC6FE-8740-3F47-ADF0-0E2863560875}" srcOrd="0" destOrd="0" presId="urn:microsoft.com/office/officeart/2005/8/layout/radial5"/>
    <dgm:cxn modelId="{2F61A585-1CD1-8E48-9B87-BD78D81CA7F9}" type="presOf" srcId="{C04535E7-66F0-1748-85F1-6657A9EC091D}" destId="{AB94FCD6-5AC4-CB45-9D72-D60758A5D206}" srcOrd="1" destOrd="0" presId="urn:microsoft.com/office/officeart/2005/8/layout/radial5"/>
    <dgm:cxn modelId="{4B6B0C58-54EA-8B4F-AD5D-DE5ABC9247F4}" srcId="{0750603D-57C5-9542-8742-8093570D19C3}" destId="{6A6C2F2F-DB38-B045-8ADB-E8C01D5C3BC5}" srcOrd="2" destOrd="0" parTransId="{C04535E7-66F0-1748-85F1-6657A9EC091D}" sibTransId="{F870B2FD-DDD2-7F44-8EAC-073A3E2A67CC}"/>
    <dgm:cxn modelId="{6CB5F1B2-DBF5-174F-8701-3A012D7A56A5}" type="presOf" srcId="{F36BE791-49AB-964C-B704-12D89D759076}" destId="{402FE2A9-7D2E-7248-A9AC-67221D5EB3A7}" srcOrd="1" destOrd="0" presId="urn:microsoft.com/office/officeart/2005/8/layout/radial5"/>
    <dgm:cxn modelId="{F4B31F7A-CEC1-2142-8A6F-3100A17859EC}" type="presOf" srcId="{0750603D-57C5-9542-8742-8093570D19C3}" destId="{E4D41A5F-E2C2-B74A-9093-0AA7E8EACAA0}" srcOrd="0" destOrd="0" presId="urn:microsoft.com/office/officeart/2005/8/layout/radial5"/>
    <dgm:cxn modelId="{CB40100E-0B6F-2B42-AEEC-06D629C1CB30}" type="presOf" srcId="{D25F0A9E-BCCA-C449-BFEC-3CB60DD40D08}" destId="{6B523A05-4D23-E242-9D40-9BA8EE3C5801}" srcOrd="0" destOrd="0" presId="urn:microsoft.com/office/officeart/2005/8/layout/radial5"/>
    <dgm:cxn modelId="{1232A844-A4B8-1B40-8C32-0056662DB8E9}" type="presOf" srcId="{AA817F6D-5622-FE47-A01A-9FE2290875DA}" destId="{D5C394C3-8EF1-E749-A305-C1D3CA2E2432}" srcOrd="0" destOrd="0" presId="urn:microsoft.com/office/officeart/2005/8/layout/radial5"/>
    <dgm:cxn modelId="{62EE99C4-4478-1A48-BB0B-F2C7CECF01C1}" type="presOf" srcId="{F36BE791-49AB-964C-B704-12D89D759076}" destId="{AB07AF9B-2FB2-104B-98E0-3259D39AF78D}" srcOrd="0" destOrd="0" presId="urn:microsoft.com/office/officeart/2005/8/layout/radial5"/>
    <dgm:cxn modelId="{DE5C0D21-E608-B149-ACAB-FF1501D8D599}" type="presOf" srcId="{B02AFC53-6631-CA40-B058-1E7F8DDF6C9C}" destId="{46F1C979-20B9-504B-91C6-AD2A24661831}" srcOrd="0" destOrd="0" presId="urn:microsoft.com/office/officeart/2005/8/layout/radial5"/>
    <dgm:cxn modelId="{71DF6F2E-3E72-1F42-AE57-7BC85B4124FF}" type="presOf" srcId="{5CA8E44A-724C-774D-B69C-3E84409C69BD}" destId="{4EA74B13-ACA6-6847-BED2-855B8E1314FC}" srcOrd="0" destOrd="0" presId="urn:microsoft.com/office/officeart/2005/8/layout/radial5"/>
    <dgm:cxn modelId="{85EC308C-0409-E64F-A4AB-40A76F225BAC}" type="presOf" srcId="{5B40FCA8-D470-6945-81D1-AC3A9F828C20}" destId="{76560FDA-1F86-BE45-84C9-F39130805516}" srcOrd="0" destOrd="0" presId="urn:microsoft.com/office/officeart/2005/8/layout/radial5"/>
    <dgm:cxn modelId="{AF6D2FBE-9A00-E84E-8B35-52278989804F}" type="presOf" srcId="{67830DD9-EDBB-DB44-BAEB-68045973B048}" destId="{A68BABD9-0153-A949-9C62-C480BFFDE23A}" srcOrd="1" destOrd="0" presId="urn:microsoft.com/office/officeart/2005/8/layout/radial5"/>
    <dgm:cxn modelId="{2017D646-B94C-6641-A6DC-1E9D284A503F}" srcId="{0750603D-57C5-9542-8742-8093570D19C3}" destId="{5CA8E44A-724C-774D-B69C-3E84409C69BD}" srcOrd="5" destOrd="0" parTransId="{5BC05D75-ABA7-3F43-BCCF-9CF699E64D1E}" sibTransId="{369474C9-FD78-6244-91B2-7B2608AF8E94}"/>
    <dgm:cxn modelId="{BFF7BDC8-940D-0C43-9447-1FD7FB019B37}" srcId="{0750603D-57C5-9542-8742-8093570D19C3}" destId="{AA817F6D-5622-FE47-A01A-9FE2290875DA}" srcOrd="6" destOrd="0" parTransId="{67830DD9-EDBB-DB44-BAEB-68045973B048}" sibTransId="{204EDE3F-18BF-BB4E-B653-F0BB51850475}"/>
    <dgm:cxn modelId="{FB3F0AD4-70F0-F74D-8F56-551CEF4BFD5B}" type="presOf" srcId="{A60654AA-3638-5342-8B18-24AAF551EBF5}" destId="{74C4B229-0EBB-3C48-A1C8-1FB9931B1719}" srcOrd="0" destOrd="0" presId="urn:microsoft.com/office/officeart/2005/8/layout/radial5"/>
    <dgm:cxn modelId="{98C61189-8180-5146-B3A1-62AFE5FE1E0C}" type="presOf" srcId="{67830DD9-EDBB-DB44-BAEB-68045973B048}" destId="{1E13BE0F-3DCD-E343-AA95-6D63701CA586}" srcOrd="0" destOrd="0" presId="urn:microsoft.com/office/officeart/2005/8/layout/radial5"/>
    <dgm:cxn modelId="{1C24FAA3-0054-1347-9985-9E6115BDC208}" type="presParOf" srcId="{76560FDA-1F86-BE45-84C9-F39130805516}" destId="{E4D41A5F-E2C2-B74A-9093-0AA7E8EACAA0}" srcOrd="0" destOrd="0" presId="urn:microsoft.com/office/officeart/2005/8/layout/radial5"/>
    <dgm:cxn modelId="{F94C7985-3A99-AF48-B431-A8764A98E574}" type="presParOf" srcId="{76560FDA-1F86-BE45-84C9-F39130805516}" destId="{AB07AF9B-2FB2-104B-98E0-3259D39AF78D}" srcOrd="1" destOrd="0" presId="urn:microsoft.com/office/officeart/2005/8/layout/radial5"/>
    <dgm:cxn modelId="{5CAC43CB-3ACB-B048-835F-6F12844FF7F0}" type="presParOf" srcId="{AB07AF9B-2FB2-104B-98E0-3259D39AF78D}" destId="{402FE2A9-7D2E-7248-A9AC-67221D5EB3A7}" srcOrd="0" destOrd="0" presId="urn:microsoft.com/office/officeart/2005/8/layout/radial5"/>
    <dgm:cxn modelId="{5F64BE9E-5803-0143-A2A6-080529AAA7EF}" type="presParOf" srcId="{76560FDA-1F86-BE45-84C9-F39130805516}" destId="{62742322-13AC-F34C-A485-5ED57218B790}" srcOrd="2" destOrd="0" presId="urn:microsoft.com/office/officeart/2005/8/layout/radial5"/>
    <dgm:cxn modelId="{1E201F03-4C7B-084E-9D0B-0030296168D4}" type="presParOf" srcId="{76560FDA-1F86-BE45-84C9-F39130805516}" destId="{74C4B229-0EBB-3C48-A1C8-1FB9931B1719}" srcOrd="3" destOrd="0" presId="urn:microsoft.com/office/officeart/2005/8/layout/radial5"/>
    <dgm:cxn modelId="{3F1E3128-9357-1E45-BD6B-562A84ABC157}" type="presParOf" srcId="{74C4B229-0EBB-3C48-A1C8-1FB9931B1719}" destId="{996637B6-D246-B340-8339-E6A25ACB4477}" srcOrd="0" destOrd="0" presId="urn:microsoft.com/office/officeart/2005/8/layout/radial5"/>
    <dgm:cxn modelId="{515EE9E9-E30C-E549-8053-2375241F1D61}" type="presParOf" srcId="{76560FDA-1F86-BE45-84C9-F39130805516}" destId="{6B523A05-4D23-E242-9D40-9BA8EE3C5801}" srcOrd="4" destOrd="0" presId="urn:microsoft.com/office/officeart/2005/8/layout/radial5"/>
    <dgm:cxn modelId="{8BBD985F-2FCF-C848-BFD9-090B71F76B4A}" type="presParOf" srcId="{76560FDA-1F86-BE45-84C9-F39130805516}" destId="{CC1F6810-2BCF-9A42-BAA0-83017C7FF5B3}" srcOrd="5" destOrd="0" presId="urn:microsoft.com/office/officeart/2005/8/layout/radial5"/>
    <dgm:cxn modelId="{5A15D646-72CD-9744-ACA4-AC4E5EBBC1A9}" type="presParOf" srcId="{CC1F6810-2BCF-9A42-BAA0-83017C7FF5B3}" destId="{AB94FCD6-5AC4-CB45-9D72-D60758A5D206}" srcOrd="0" destOrd="0" presId="urn:microsoft.com/office/officeart/2005/8/layout/radial5"/>
    <dgm:cxn modelId="{0FFC38D8-614A-AD4C-9E5C-52F10079BF63}" type="presParOf" srcId="{76560FDA-1F86-BE45-84C9-F39130805516}" destId="{5CDA0DB0-EA65-CD4B-AB68-F34BD3CBCEA2}" srcOrd="6" destOrd="0" presId="urn:microsoft.com/office/officeart/2005/8/layout/radial5"/>
    <dgm:cxn modelId="{001B7391-CF25-AF42-B2B7-C1FF8627D89B}" type="presParOf" srcId="{76560FDA-1F86-BE45-84C9-F39130805516}" destId="{4EFDBC67-8EBE-2548-90A6-D10871072290}" srcOrd="7" destOrd="0" presId="urn:microsoft.com/office/officeart/2005/8/layout/radial5"/>
    <dgm:cxn modelId="{708FF612-D998-FB4C-9A0F-D30FA37DB3C7}" type="presParOf" srcId="{4EFDBC67-8EBE-2548-90A6-D10871072290}" destId="{F331D450-3B6E-BB43-B77F-832BF7BEE2F2}" srcOrd="0" destOrd="0" presId="urn:microsoft.com/office/officeart/2005/8/layout/radial5"/>
    <dgm:cxn modelId="{7DEE8748-E2A2-6341-B08C-B00C492E06BE}" type="presParOf" srcId="{76560FDA-1F86-BE45-84C9-F39130805516}" destId="{C2B3A751-C271-7E43-AEBF-DD63A53D9A9B}" srcOrd="8" destOrd="0" presId="urn:microsoft.com/office/officeart/2005/8/layout/radial5"/>
    <dgm:cxn modelId="{AEC6BEE3-6670-7E48-895A-829036388FF4}" type="presParOf" srcId="{76560FDA-1F86-BE45-84C9-F39130805516}" destId="{46F1C979-20B9-504B-91C6-AD2A24661831}" srcOrd="9" destOrd="0" presId="urn:microsoft.com/office/officeart/2005/8/layout/radial5"/>
    <dgm:cxn modelId="{8154D096-ADB5-A34D-8AF6-24D9D8933343}" type="presParOf" srcId="{46F1C979-20B9-504B-91C6-AD2A24661831}" destId="{0F299C2D-8372-FA41-90B5-9110FAA13EA3}" srcOrd="0" destOrd="0" presId="urn:microsoft.com/office/officeart/2005/8/layout/radial5"/>
    <dgm:cxn modelId="{5C2496F7-15C0-144B-8916-A19712631D7F}" type="presParOf" srcId="{76560FDA-1F86-BE45-84C9-F39130805516}" destId="{582EC6FE-8740-3F47-ADF0-0E2863560875}" srcOrd="10" destOrd="0" presId="urn:microsoft.com/office/officeart/2005/8/layout/radial5"/>
    <dgm:cxn modelId="{70F8AB9D-FEA5-CB4E-B194-CCA7355AA6AC}" type="presParOf" srcId="{76560FDA-1F86-BE45-84C9-F39130805516}" destId="{396EB2A0-0109-2C47-B738-75AB68D46109}" srcOrd="11" destOrd="0" presId="urn:microsoft.com/office/officeart/2005/8/layout/radial5"/>
    <dgm:cxn modelId="{9601C9A4-6774-AA40-8127-7D769F5295C2}" type="presParOf" srcId="{396EB2A0-0109-2C47-B738-75AB68D46109}" destId="{ED28AF32-D27E-FE4D-BD33-6BFAF62CF0B0}" srcOrd="0" destOrd="0" presId="urn:microsoft.com/office/officeart/2005/8/layout/radial5"/>
    <dgm:cxn modelId="{A3ADF163-4C31-F94C-A40E-F545334E83BC}" type="presParOf" srcId="{76560FDA-1F86-BE45-84C9-F39130805516}" destId="{4EA74B13-ACA6-6847-BED2-855B8E1314FC}" srcOrd="12" destOrd="0" presId="urn:microsoft.com/office/officeart/2005/8/layout/radial5"/>
    <dgm:cxn modelId="{00EAA9CF-33A4-FA4A-9690-4584A30ADB27}" type="presParOf" srcId="{76560FDA-1F86-BE45-84C9-F39130805516}" destId="{1E13BE0F-3DCD-E343-AA95-6D63701CA586}" srcOrd="13" destOrd="0" presId="urn:microsoft.com/office/officeart/2005/8/layout/radial5"/>
    <dgm:cxn modelId="{8BB56CF2-A5F1-634A-861B-EABA1349C7FA}" type="presParOf" srcId="{1E13BE0F-3DCD-E343-AA95-6D63701CA586}" destId="{A68BABD9-0153-A949-9C62-C480BFFDE23A}" srcOrd="0" destOrd="0" presId="urn:microsoft.com/office/officeart/2005/8/layout/radial5"/>
    <dgm:cxn modelId="{D3E69D75-45C2-4D49-8F9A-034B07388B64}" type="presParOf" srcId="{76560FDA-1F86-BE45-84C9-F39130805516}" destId="{D5C394C3-8EF1-E749-A305-C1D3CA2E2432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41A5F-E2C2-B74A-9093-0AA7E8EACAA0}">
      <dsp:nvSpPr>
        <dsp:cNvPr id="0" name=""/>
        <dsp:cNvSpPr/>
      </dsp:nvSpPr>
      <dsp:spPr>
        <a:xfrm>
          <a:off x="2235559" y="1763072"/>
          <a:ext cx="1353849" cy="13538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客户行为</a:t>
          </a:r>
          <a:endParaRPr lang="zh-CN" altLang="en-US" sz="3100" kern="1200" dirty="0"/>
        </a:p>
      </dsp:txBody>
      <dsp:txXfrm>
        <a:off x="2433826" y="1961339"/>
        <a:ext cx="957315" cy="957315"/>
      </dsp:txXfrm>
    </dsp:sp>
    <dsp:sp modelId="{AB07AF9B-2FB2-104B-98E0-3259D39AF78D}">
      <dsp:nvSpPr>
        <dsp:cNvPr id="0" name=""/>
        <dsp:cNvSpPr/>
      </dsp:nvSpPr>
      <dsp:spPr>
        <a:xfrm rot="16200000">
          <a:off x="2768720" y="1269803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811849" y="1404994"/>
        <a:ext cx="201269" cy="276184"/>
      </dsp:txXfrm>
    </dsp:sp>
    <dsp:sp modelId="{62742322-13AC-F34C-A485-5ED57218B790}">
      <dsp:nvSpPr>
        <dsp:cNvPr id="0" name=""/>
        <dsp:cNvSpPr/>
      </dsp:nvSpPr>
      <dsp:spPr>
        <a:xfrm>
          <a:off x="2303251" y="210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需求单</a:t>
          </a:r>
          <a:endParaRPr lang="zh-CN" altLang="en-US" sz="2800" kern="1200" dirty="0"/>
        </a:p>
      </dsp:txBody>
      <dsp:txXfrm>
        <a:off x="2481691" y="180543"/>
        <a:ext cx="861584" cy="861584"/>
      </dsp:txXfrm>
    </dsp:sp>
    <dsp:sp modelId="{74C4B229-0EBB-3C48-A1C8-1FB9931B1719}">
      <dsp:nvSpPr>
        <dsp:cNvPr id="0" name=""/>
        <dsp:cNvSpPr/>
      </dsp:nvSpPr>
      <dsp:spPr>
        <a:xfrm rot="19285714">
          <a:off x="3503672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513081" y="1742690"/>
        <a:ext cx="201269" cy="276184"/>
      </dsp:txXfrm>
    </dsp:sp>
    <dsp:sp modelId="{6B523A05-4D23-E242-9D40-9BA8EE3C5801}">
      <dsp:nvSpPr>
        <dsp:cNvPr id="0" name=""/>
        <dsp:cNvSpPr/>
      </dsp:nvSpPr>
      <dsp:spPr>
        <a:xfrm>
          <a:off x="373295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搜索</a:t>
          </a:r>
          <a:endParaRPr lang="zh-CN" altLang="en-US" sz="2800" kern="1200" dirty="0"/>
        </a:p>
      </dsp:txBody>
      <dsp:txXfrm>
        <a:off x="3911396" y="869053"/>
        <a:ext cx="861584" cy="861584"/>
      </dsp:txXfrm>
    </dsp:sp>
    <dsp:sp modelId="{CC1F6810-2BCF-9A42-BAA0-83017C7FF5B3}">
      <dsp:nvSpPr>
        <dsp:cNvPr id="0" name=""/>
        <dsp:cNvSpPr/>
      </dsp:nvSpPr>
      <dsp:spPr>
        <a:xfrm rot="771429">
          <a:off x="3685191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686272" y="2501486"/>
        <a:ext cx="201269" cy="276184"/>
      </dsp:txXfrm>
    </dsp:sp>
    <dsp:sp modelId="{5CDA0DB0-EA65-CD4B-AB68-F34BD3CBCEA2}">
      <dsp:nvSpPr>
        <dsp:cNvPr id="0" name=""/>
        <dsp:cNvSpPr/>
      </dsp:nvSpPr>
      <dsp:spPr>
        <a:xfrm>
          <a:off x="4086065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浏览</a:t>
          </a:r>
          <a:endParaRPr lang="zh-CN" altLang="en-US" sz="2800" kern="1200" dirty="0"/>
        </a:p>
      </dsp:txBody>
      <dsp:txXfrm>
        <a:off x="4264505" y="2416120"/>
        <a:ext cx="861584" cy="861584"/>
      </dsp:txXfrm>
    </dsp:sp>
    <dsp:sp modelId="{4EFDBC67-8EBE-2548-90A6-D10871072290}">
      <dsp:nvSpPr>
        <dsp:cNvPr id="0" name=""/>
        <dsp:cNvSpPr/>
      </dsp:nvSpPr>
      <dsp:spPr>
        <a:xfrm rot="3857143">
          <a:off x="3176588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201004" y="3109993"/>
        <a:ext cx="201269" cy="276184"/>
      </dsp:txXfrm>
    </dsp:sp>
    <dsp:sp modelId="{C2B3A751-C271-7E43-AEBF-DD63A53D9A9B}">
      <dsp:nvSpPr>
        <dsp:cNvPr id="0" name=""/>
        <dsp:cNvSpPr/>
      </dsp:nvSpPr>
      <dsp:spPr>
        <a:xfrm>
          <a:off x="3096678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收藏</a:t>
          </a:r>
          <a:endParaRPr lang="zh-CN" altLang="en-US" sz="2800" kern="1200" dirty="0"/>
        </a:p>
      </dsp:txBody>
      <dsp:txXfrm>
        <a:off x="3275118" y="3656772"/>
        <a:ext cx="861584" cy="861584"/>
      </dsp:txXfrm>
    </dsp:sp>
    <dsp:sp modelId="{46F1C979-20B9-504B-91C6-AD2A24661831}">
      <dsp:nvSpPr>
        <dsp:cNvPr id="0" name=""/>
        <dsp:cNvSpPr/>
      </dsp:nvSpPr>
      <dsp:spPr>
        <a:xfrm rot="6942857">
          <a:off x="2360852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422694" y="3109993"/>
        <a:ext cx="201269" cy="276184"/>
      </dsp:txXfrm>
    </dsp:sp>
    <dsp:sp modelId="{582EC6FE-8740-3F47-ADF0-0E2863560875}">
      <dsp:nvSpPr>
        <dsp:cNvPr id="0" name=""/>
        <dsp:cNvSpPr/>
      </dsp:nvSpPr>
      <dsp:spPr>
        <a:xfrm>
          <a:off x="1509824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筛选</a:t>
          </a:r>
          <a:endParaRPr lang="zh-CN" altLang="en-US" sz="2800" kern="1200" dirty="0"/>
        </a:p>
      </dsp:txBody>
      <dsp:txXfrm>
        <a:off x="1688264" y="3656772"/>
        <a:ext cx="861584" cy="861584"/>
      </dsp:txXfrm>
    </dsp:sp>
    <dsp:sp modelId="{396EB2A0-0109-2C47-B738-75AB68D46109}">
      <dsp:nvSpPr>
        <dsp:cNvPr id="0" name=""/>
        <dsp:cNvSpPr/>
      </dsp:nvSpPr>
      <dsp:spPr>
        <a:xfrm rot="10028571">
          <a:off x="1852249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1937426" y="2501486"/>
        <a:ext cx="201269" cy="276184"/>
      </dsp:txXfrm>
    </dsp:sp>
    <dsp:sp modelId="{4EA74B13-ACA6-6847-BED2-855B8E1314FC}">
      <dsp:nvSpPr>
        <dsp:cNvPr id="0" name=""/>
        <dsp:cNvSpPr/>
      </dsp:nvSpPr>
      <dsp:spPr>
        <a:xfrm>
          <a:off x="520437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连接</a:t>
          </a:r>
          <a:endParaRPr lang="zh-CN" altLang="en-US" sz="2800" kern="1200" dirty="0"/>
        </a:p>
      </dsp:txBody>
      <dsp:txXfrm>
        <a:off x="698877" y="2416120"/>
        <a:ext cx="861584" cy="861584"/>
      </dsp:txXfrm>
    </dsp:sp>
    <dsp:sp modelId="{1E13BE0F-3DCD-E343-AA95-6D63701CA586}">
      <dsp:nvSpPr>
        <dsp:cNvPr id="0" name=""/>
        <dsp:cNvSpPr/>
      </dsp:nvSpPr>
      <dsp:spPr>
        <a:xfrm rot="13114286">
          <a:off x="2033767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110616" y="1742690"/>
        <a:ext cx="201269" cy="276184"/>
      </dsp:txXfrm>
    </dsp:sp>
    <dsp:sp modelId="{D5C394C3-8EF1-E749-A305-C1D3CA2E2432}">
      <dsp:nvSpPr>
        <dsp:cNvPr id="0" name=""/>
        <dsp:cNvSpPr/>
      </dsp:nvSpPr>
      <dsp:spPr>
        <a:xfrm>
          <a:off x="87354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带看</a:t>
          </a:r>
          <a:endParaRPr lang="zh-CN" altLang="en-US" sz="2800" kern="1200" dirty="0"/>
        </a:p>
      </dsp:txBody>
      <dsp:txXfrm>
        <a:off x="1051986" y="869053"/>
        <a:ext cx="861584" cy="861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baseline="0" dirty="0" smtClean="0"/>
              <a:t> </a:t>
            </a:r>
            <a:r>
              <a:rPr kumimoji="1" lang="zh-CN" altLang="en-US" baseline="0" dirty="0" smtClean="0"/>
              <a:t>线下客户录入需求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考虑进去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 类似用户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看了又看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3.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 买房紧急度、预算、特殊要求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09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之前我们和产品过了几个版本的排序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发现如果房源质量优先高于客户需求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给出的排序不是非常精准</a:t>
            </a:r>
            <a:r>
              <a:rPr kumimoji="1" lang="en-US" altLang="zh-CN" dirty="0" smtClean="0"/>
              <a:t>.</a:t>
            </a:r>
            <a:r>
              <a:rPr kumimoji="1" lang="zh-CN" altLang="en-US" baseline="0" dirty="0" smtClean="0"/>
              <a:t> 我们迭代了几个版本后，这个是目前优的排序规则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笋盘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</a:t>
            </a:r>
            <a:r>
              <a:rPr kumimoji="1" lang="zh-CN" altLang="en-US" baseline="0" dirty="0" smtClean="0"/>
              <a:t> 次带看</a:t>
            </a:r>
          </a:p>
          <a:p>
            <a:r>
              <a:rPr kumimoji="1" lang="en-US" altLang="zh-CN" baseline="0" dirty="0" smtClean="0"/>
              <a:t>B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实堪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7</a:t>
            </a:r>
            <a:r>
              <a:rPr kumimoji="1" lang="zh-CN" altLang="en-US" baseline="0" dirty="0" smtClean="0"/>
              <a:t> 天跟进</a:t>
            </a:r>
          </a:p>
          <a:p>
            <a:r>
              <a:rPr kumimoji="1" lang="en-US" altLang="zh-CN" baseline="0" dirty="0" smtClean="0"/>
              <a:t>C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所有实堪房源</a:t>
            </a:r>
          </a:p>
          <a:p>
            <a:r>
              <a:rPr kumimoji="1" lang="en-US" altLang="zh-CN" baseline="0" dirty="0" smtClean="0"/>
              <a:t>D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其他</a:t>
            </a:r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http://</a:t>
            </a:r>
            <a:r>
              <a:rPr kumimoji="1" lang="en-US" altLang="zh-CN" baseline="0" dirty="0" err="1" smtClean="0"/>
              <a:t>dw.corp.angejia.com</a:t>
            </a:r>
            <a:r>
              <a:rPr kumimoji="1" lang="en-US" altLang="zh-CN" baseline="0" dirty="0" smtClean="0"/>
              <a:t>/explorer/query-editor/index</a:t>
            </a: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 smtClean="0"/>
              <a:t>安家顾问在之前用微聊，选房单等获得的客户需求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会随着时间的推移出现误差，客户的需求是在变化的，但是系统比顾问更了解客户的需求变化</a:t>
            </a:r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推荐系统的客户画像算法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能帮助顾问得到最新的客户需求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精准推荐房源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能精准定位客户需求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推荐算法给出的房源与顾问服务版块、小区匹配后，为顾问的客户推荐一批可提供服务的房子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4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0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</a:t>
            </a:r>
            <a:r>
              <a:rPr kumimoji="1" lang="en-US" altLang="zh-CN" sz="1200" dirty="0" smtClean="0"/>
              <a:t>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/sale/530656.html?from=list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469384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453226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5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 smtClean="0"/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h.angejia.com/broker/376776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顾问智能配盘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配盘演示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</a:t>
            </a:r>
            <a:r>
              <a:rPr kumimoji="1" lang="zh-CN" altLang="en-US" dirty="0" smtClean="0"/>
              <a:t>的排序  </a:t>
            </a:r>
          </a:p>
          <a:p>
            <a:r>
              <a:rPr kumimoji="1" lang="zh-CN" altLang="en-US" sz="1800" dirty="0" smtClean="0"/>
              <a:t>   需求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小区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版块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 房源质量</a:t>
            </a:r>
            <a:r>
              <a:rPr kumimoji="1" lang="en-US" altLang="zh-CN" sz="1800" dirty="0" smtClean="0"/>
              <a:t>(A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/>
              <a:t>&gt;</a:t>
            </a:r>
            <a:r>
              <a:rPr kumimoji="1" lang="en-US" altLang="zh-CN" sz="1800" dirty="0" smtClean="0"/>
              <a:t>B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&gt;C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&gt;</a:t>
            </a:r>
            <a:r>
              <a:rPr kumimoji="1" lang="zh-CN" altLang="en-US" sz="1800" dirty="0" smtClean="0"/>
              <a:t> 价格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演示顾问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九亭三部 </a:t>
            </a:r>
            <a:r>
              <a:rPr lang="zh-CN" altLang="en-US" sz="1800" b="1" dirty="0" smtClean="0"/>
              <a:t>李广勤</a:t>
            </a:r>
            <a:endParaRPr lang="zh-CN" altLang="en-US" sz="1800" b="1" dirty="0"/>
          </a:p>
          <a:p>
            <a:r>
              <a:rPr kumimoji="1" lang="en-US" altLang="zh-CN" sz="1800" dirty="0" smtClean="0">
                <a:hlinkClick r:id="rId3"/>
              </a:rPr>
              <a:t>http</a:t>
            </a:r>
            <a:r>
              <a:rPr kumimoji="1" lang="en-US" altLang="zh-CN" sz="1800" dirty="0">
                <a:hlinkClick r:id="rId3"/>
              </a:rPr>
              <a:t>://</a:t>
            </a:r>
            <a:r>
              <a:rPr kumimoji="1" lang="en-US" altLang="zh-CN" sz="1800" dirty="0" smtClean="0">
                <a:hlinkClick r:id="rId3"/>
              </a:rPr>
              <a:t>sh.angejia.com/broker/376776.html</a:t>
            </a:r>
            <a:endParaRPr kumimoji="1" lang="zh-CN" altLang="en-US" sz="1800" dirty="0" smtClean="0"/>
          </a:p>
          <a:p>
            <a:endParaRPr kumimoji="1" lang="zh-CN" altLang="en-US" sz="1800" dirty="0" smtClean="0"/>
          </a:p>
          <a:p>
            <a:r>
              <a:rPr kumimoji="1" lang="zh-CN" altLang="en-US" sz="1800" dirty="0" smtClean="0"/>
              <a:t>演示客户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</a:t>
            </a:r>
          </a:p>
          <a:p>
            <a:r>
              <a:rPr kumimoji="1" lang="en-US" altLang="zh-CN" sz="1800" dirty="0" smtClean="0"/>
              <a:t>http</a:t>
            </a:r>
            <a:r>
              <a:rPr kumimoji="1" lang="en-US" altLang="zh-CN" sz="1800" dirty="0"/>
              <a:t>://</a:t>
            </a:r>
            <a:r>
              <a:rPr kumimoji="1" lang="en-US" altLang="zh-CN" sz="1800" dirty="0" err="1"/>
              <a:t>sh.angejia.com</a:t>
            </a:r>
            <a:r>
              <a:rPr kumimoji="1" lang="en-US" altLang="zh-CN" sz="1800" dirty="0"/>
              <a:t>/sale/397056.html?from=list</a:t>
            </a:r>
            <a:endParaRPr kumimoji="1" lang="zh-CN" altLang="en-US" sz="1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目前配盘的存在问题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0" y="1412776"/>
            <a:ext cx="9030957" cy="44165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安家顾问不能及时了解客户的需求，因为</a:t>
            </a:r>
            <a:r>
              <a:rPr kumimoji="1" lang="zh-CN" altLang="en-US" dirty="0"/>
              <a:t>客户的需求</a:t>
            </a:r>
            <a:r>
              <a:rPr kumimoji="1" lang="zh-CN" altLang="en-US" dirty="0" smtClean="0"/>
              <a:t>是随时间在</a:t>
            </a:r>
            <a:r>
              <a:rPr kumimoji="1" lang="zh-CN" altLang="en-US" dirty="0"/>
              <a:t>变化</a:t>
            </a:r>
            <a:r>
              <a:rPr kumimoji="1" lang="zh-CN" altLang="en-US" dirty="0" smtClean="0"/>
              <a:t>的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顾问不知道哪些房子更适合客户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目前只是通过列表找房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给客户发房</a:t>
            </a:r>
            <a:endParaRPr kumimoji="1" lang="zh-CN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智能配盘</a:t>
            </a:r>
            <a:r>
              <a:rPr kumimoji="1" lang="zh-CN" altLang="en-US" dirty="0" smtClean="0"/>
              <a:t>能解决的问题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客户画像系统能挖掘最新客户需求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并告诉顾问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客户喜欢房子所在的区域、版块、小区、价格、户型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客户画像更新后、系统会帮助顾问重新配盘</a:t>
            </a:r>
          </a:p>
        </p:txBody>
      </p:sp>
    </p:spTree>
    <p:extLst>
      <p:ext uri="{BB962C8B-B14F-4D97-AF65-F5344CB8AC3E}">
        <p14:creationId xmlns:p14="http://schemas.microsoft.com/office/powerpoint/2010/main" val="7320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 </a:t>
            </a:r>
            <a:r>
              <a:rPr kumimoji="1" lang="en-US" altLang="zh-CN" dirty="0" smtClean="0"/>
              <a:t>CBCF</a:t>
            </a:r>
            <a:r>
              <a:rPr kumimoji="1" lang="zh-CN" altLang="en-US" dirty="0" smtClean="0"/>
              <a:t> 的客户画像算法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213950355"/>
              </p:ext>
            </p:extLst>
          </p:nvPr>
        </p:nvGraphicFramePr>
        <p:xfrm>
          <a:off x="302783" y="1285908"/>
          <a:ext cx="5824968" cy="4698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800724" y="1193021"/>
            <a:ext cx="6157914" cy="5079191"/>
          </a:xfrm>
        </p:spPr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通过客户的行为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需求单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搜索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浏览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收藏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筛选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连接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带看行为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为客户生成标签，用标签描述客户的真实买房需求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这些标签包含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城市、区域、版块、小区、户型、价格段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下一页描述客户标签权重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7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客户画像权重表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1028732"/>
            <a:ext cx="11443129" cy="1931861"/>
          </a:xfr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客户行为的主动性越高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权值则越高</a:t>
            </a:r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带</a:t>
            </a:r>
            <a:r>
              <a:rPr kumimoji="1" lang="zh-CN" altLang="en-US" dirty="0"/>
              <a:t>看、</a:t>
            </a:r>
            <a:r>
              <a:rPr kumimoji="1" lang="zh-CN" altLang="en-US" dirty="0" smtClean="0"/>
              <a:t>连接行为的权重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比浏览房源权</a:t>
            </a:r>
            <a:r>
              <a:rPr kumimoji="1" lang="zh-CN" altLang="en-US" dirty="0"/>
              <a:t>重要</a:t>
            </a:r>
            <a:r>
              <a:rPr kumimoji="1" lang="zh-CN" altLang="en-US" dirty="0" smtClean="0"/>
              <a:t>高</a:t>
            </a:r>
            <a:r>
              <a:rPr kumimoji="1" lang="en-US" altLang="zh-CN" dirty="0"/>
              <a:t>,</a:t>
            </a:r>
            <a:r>
              <a:rPr kumimoji="1" lang="zh-CN" altLang="en-US" dirty="0" smtClean="0"/>
              <a:t>我们</a:t>
            </a:r>
            <a:r>
              <a:rPr kumimoji="1" lang="zh-CN" altLang="en-US" dirty="0"/>
              <a:t>根据权重去判断客户真实买房需求</a:t>
            </a:r>
          </a:p>
          <a:p>
            <a:r>
              <a:rPr kumimoji="1" lang="zh-CN" altLang="en-US" dirty="0"/>
              <a:t>带看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连接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需求单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收藏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搜索小区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浏览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筛选</a:t>
            </a:r>
          </a:p>
          <a:p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 smtClean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7" y="2960593"/>
            <a:ext cx="11118635" cy="3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顾问智能配盘算法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0" y="2955851"/>
            <a:ext cx="5026901" cy="2682167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574158" y="1028732"/>
            <a:ext cx="11135242" cy="148586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客户画像告诉顾问客户的需求是什么</a:t>
            </a:r>
          </a:p>
          <a:p>
            <a:pPr marL="457200" indent="-457200">
              <a:buAutoNum type="arabicPeriod"/>
            </a:pPr>
            <a:endParaRPr kumimoji="1" lang="zh-CN" altLang="en-US" sz="2000" dirty="0" smtClean="0"/>
          </a:p>
          <a:p>
            <a:pPr marL="457200" indent="-457200">
              <a:buAutoNum type="arabicPeriod"/>
            </a:pPr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顾问服务区域与客户画像，相同部分的房源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交集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，系统给顾问配盘，顾问选择房源发给客户</a:t>
            </a:r>
            <a:endParaRPr kumimoji="1" lang="zh-CN" altLang="en-US" sz="2000" dirty="0"/>
          </a:p>
        </p:txBody>
      </p:sp>
      <p:sp>
        <p:nvSpPr>
          <p:cNvPr id="4" name="椭圆 3"/>
          <p:cNvSpPr/>
          <p:nvPr/>
        </p:nvSpPr>
        <p:spPr>
          <a:xfrm>
            <a:off x="5880100" y="2984500"/>
            <a:ext cx="2921000" cy="27305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客户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画像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823200" y="2971800"/>
            <a:ext cx="2921000" cy="27305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顾问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服务区域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01000" y="38989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推荐</a:t>
            </a:r>
            <a:endParaRPr kumimoji="1" lang="en-US" altLang="zh-CN" dirty="0" smtClean="0"/>
          </a:p>
          <a:p>
            <a:r>
              <a:rPr kumimoji="1" lang="zh-CN" altLang="en-US" dirty="0" smtClean="0"/>
              <a:t>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房源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705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真实客户案例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36938" y="1028733"/>
            <a:ext cx="5412162" cy="5132772"/>
          </a:xfrm>
        </p:spPr>
        <p:txBody>
          <a:bodyPr/>
          <a:lstStyle/>
          <a:p>
            <a:r>
              <a:rPr lang="zh-CN" altLang="en-US" sz="2000" dirty="0" smtClean="0"/>
              <a:t>顾问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九亭三部</a:t>
            </a:r>
            <a:r>
              <a:rPr lang="en-US" altLang="zh-CN" sz="2000" dirty="0" smtClean="0"/>
              <a:t>,</a:t>
            </a:r>
            <a:r>
              <a:rPr lang="zh-CN" altLang="en-US" sz="2000" b="1" dirty="0" smtClean="0"/>
              <a:t>李广勤</a:t>
            </a:r>
            <a:endParaRPr lang="zh-CN" altLang="en-US" sz="2000" b="1" dirty="0"/>
          </a:p>
          <a:p>
            <a:r>
              <a:rPr lang="zh-CN" altLang="en-US" sz="2000" dirty="0" smtClean="0"/>
              <a:t>客户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崔先生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手机 </a:t>
            </a:r>
            <a:r>
              <a:rPr lang="en-US" altLang="zh-CN" sz="2000" dirty="0" smtClean="0"/>
              <a:t>13764026408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ID</a:t>
            </a:r>
            <a:r>
              <a:rPr lang="zh-CN" altLang="en-US" sz="2000" dirty="0"/>
              <a:t> </a:t>
            </a:r>
            <a:r>
              <a:rPr lang="en-US" altLang="zh-CN" sz="2000" dirty="0"/>
              <a:t>602993</a:t>
            </a:r>
            <a:r>
              <a:rPr lang="zh-CN" altLang="en-US" sz="2000" dirty="0"/>
              <a:t> 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故事是这样的</a:t>
            </a:r>
            <a:endParaRPr lang="zh-CN" altLang="en-US" sz="2000" dirty="0"/>
          </a:p>
          <a:p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客户开始是想买青春驿站的房子，但是总价太高，希望顾问推荐几套公寓楼盘。</a:t>
            </a:r>
          </a:p>
          <a:p>
            <a:r>
              <a:rPr kumimoji="1" lang="zh-CN" altLang="en-US" sz="2000" dirty="0" smtClean="0"/>
              <a:t>   但在此之前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客户画像已经捕捉到客户需求的变化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并为顾问配到了相符公寓楼盘。恰好与微聊询问时的需求相符合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75" y="1054166"/>
            <a:ext cx="2868888" cy="5107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2" y="1054166"/>
            <a:ext cx="2868888" cy="51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配盘覆盖面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3453" y="1227221"/>
            <a:ext cx="11025634" cy="4835648"/>
          </a:xfrm>
        </p:spPr>
        <p:txBody>
          <a:bodyPr/>
          <a:lstStyle/>
          <a:p>
            <a:r>
              <a:rPr kumimoji="1" lang="zh-CN" altLang="en-US" sz="2800" dirty="0" smtClean="0"/>
              <a:t>在职</a:t>
            </a:r>
            <a:r>
              <a:rPr kumimoji="1" lang="zh-CN" altLang="en-US" sz="2800" dirty="0"/>
              <a:t>顾问 </a:t>
            </a:r>
            <a:r>
              <a:rPr kumimoji="1" lang="en-US" altLang="zh-CN" sz="2800" dirty="0"/>
              <a:t>442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去除部经理和北京城市</a:t>
            </a:r>
            <a:r>
              <a:rPr kumimoji="1" lang="en-US" altLang="zh-CN" sz="2800" dirty="0" smtClean="0"/>
              <a:t>),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能为客户匹配房子的顾问有 </a:t>
            </a:r>
            <a:r>
              <a:rPr kumimoji="1" lang="en-US" altLang="zh-CN" sz="2800" dirty="0" smtClean="0"/>
              <a:t>418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占</a:t>
            </a:r>
            <a:r>
              <a:rPr kumimoji="1" lang="zh-CN" altLang="en-US" sz="2800" dirty="0"/>
              <a:t>比在 </a:t>
            </a:r>
            <a:r>
              <a:rPr kumimoji="1" lang="en-US" altLang="zh-CN" sz="2800" dirty="0"/>
              <a:t>94.57 </a:t>
            </a:r>
            <a:r>
              <a:rPr kumimoji="1" lang="en-US" altLang="zh-CN" sz="2800" dirty="0" smtClean="0"/>
              <a:t>%</a:t>
            </a:r>
            <a:endParaRPr kumimoji="1" lang="zh-CN" altLang="en-US" sz="2800" dirty="0" smtClean="0"/>
          </a:p>
          <a:p>
            <a:endParaRPr kumimoji="1" lang="zh-CN" altLang="en-US" sz="2800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sz="2800" dirty="0" smtClean="0"/>
              <a:t>总私</a:t>
            </a:r>
            <a:r>
              <a:rPr kumimoji="1" lang="zh-CN" altLang="en-US" sz="2800" dirty="0"/>
              <a:t>客数</a:t>
            </a:r>
            <a:r>
              <a:rPr kumimoji="1" lang="en-US" altLang="zh-CN" sz="2800" dirty="0" smtClean="0"/>
              <a:t>:5685,</a:t>
            </a:r>
            <a:r>
              <a:rPr kumimoji="1" lang="zh-CN" altLang="en-US" sz="2800" dirty="0" smtClean="0"/>
              <a:t> 配盘能</a:t>
            </a:r>
            <a:r>
              <a:rPr kumimoji="1" lang="zh-CN" altLang="en-US" sz="2800" dirty="0"/>
              <a:t>覆盖的客户数</a:t>
            </a:r>
            <a:r>
              <a:rPr kumimoji="1" lang="en-US" altLang="zh-CN" sz="2800" dirty="0" smtClean="0"/>
              <a:t>:4034</a:t>
            </a:r>
            <a:r>
              <a:rPr kumimoji="1" lang="en-US" altLang="zh-CN" sz="2800" dirty="0"/>
              <a:t>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占比 </a:t>
            </a:r>
            <a:r>
              <a:rPr kumimoji="1" lang="en-US" altLang="zh-CN" sz="2800" dirty="0"/>
              <a:t>70.95%</a:t>
            </a:r>
            <a:endParaRPr kumimoji="1" lang="zh-CN" altLang="en-US" sz="2800" dirty="0"/>
          </a:p>
          <a:p>
            <a:r>
              <a:rPr kumimoji="1" lang="zh-CN" altLang="en-US" sz="2800" dirty="0" smtClean="0"/>
              <a:t>不能覆盖的 </a:t>
            </a:r>
            <a:r>
              <a:rPr kumimoji="1" lang="en-US" altLang="zh-CN" sz="2800" dirty="0" smtClean="0"/>
              <a:t>29.05%</a:t>
            </a:r>
            <a:r>
              <a:rPr kumimoji="1" lang="zh-CN" altLang="en-US" sz="2800" dirty="0" smtClean="0"/>
              <a:t> 的客户是因为</a:t>
            </a:r>
            <a:r>
              <a:rPr kumimoji="1" lang="en-US" altLang="zh-CN" sz="2800" dirty="0" smtClean="0"/>
              <a:t>:</a:t>
            </a:r>
            <a:endParaRPr kumimoji="1" lang="zh-CN" altLang="en-US" sz="2800" dirty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超过</a:t>
            </a:r>
            <a:r>
              <a:rPr kumimoji="1" lang="en-US" altLang="zh-CN" sz="2800" dirty="0" smtClean="0"/>
              <a:t>90</a:t>
            </a:r>
            <a:r>
              <a:rPr kumimoji="1" lang="zh-CN" altLang="en-US" sz="2800" dirty="0" smtClean="0"/>
              <a:t>天都没有登录</a:t>
            </a:r>
            <a:r>
              <a:rPr kumimoji="1" lang="en-US" altLang="zh-CN" sz="2800" dirty="0" smtClean="0"/>
              <a:t>,</a:t>
            </a:r>
            <a:r>
              <a:rPr kumimoji="1" lang="zh-CN" altLang="en-US" sz="2800" smtClean="0"/>
              <a:t>没有需求和</a:t>
            </a:r>
            <a:r>
              <a:rPr kumimoji="1" lang="zh-CN" altLang="en-US" sz="2800" dirty="0" smtClean="0"/>
              <a:t>客户画像</a:t>
            </a:r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  <a:p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4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现状和下个版本迭代的方向</a:t>
            </a:r>
            <a:endParaRPr kumimoji="1"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7683499" y="895383"/>
            <a:ext cx="4254501" cy="5289517"/>
          </a:xfrm>
        </p:spPr>
        <p:txBody>
          <a:bodyPr/>
          <a:lstStyle/>
          <a:p>
            <a:r>
              <a:rPr kumimoji="1" lang="zh-CN" altLang="en-US" sz="2000" dirty="0"/>
              <a:t>有个现实场景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当顾问</a:t>
            </a:r>
            <a:r>
              <a:rPr kumimoji="1" lang="zh-CN" altLang="en-US" sz="2000" dirty="0"/>
              <a:t>与客户聊天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询问客户的需求后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会记录客户的部分需求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顾问这部分的权重没有加入进来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目前我们的客户画像被多个顾问使用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没有加入顾问理解的需求作为权重在里面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我们想把顾问理解客户需求的权重也作为最终推荐的权重</a:t>
            </a:r>
            <a:r>
              <a:rPr kumimoji="1" lang="en-US" altLang="zh-CN" sz="2000" dirty="0" smtClean="0"/>
              <a:t>.</a:t>
            </a:r>
            <a:endParaRPr kumimoji="1" lang="zh-CN" altLang="en-US" sz="2000" dirty="0" smtClean="0"/>
          </a:p>
          <a:p>
            <a:r>
              <a:rPr kumimoji="1" lang="zh-CN" altLang="en-US" sz="2000" dirty="0" smtClean="0"/>
              <a:t>即 客户画像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+</a:t>
            </a:r>
            <a:r>
              <a:rPr kumimoji="1" lang="zh-CN" altLang="en-US" sz="2000" dirty="0" smtClean="0"/>
              <a:t> 客户画像</a:t>
            </a:r>
            <a:r>
              <a:rPr kumimoji="1" lang="en-US" altLang="zh-CN" sz="2000" dirty="0" smtClean="0"/>
              <a:t>A1’</a:t>
            </a:r>
            <a:endParaRPr kumimoji="1" lang="zh-CN" altLang="en-US" sz="2000" dirty="0" smtClean="0"/>
          </a:p>
          <a:p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1" y="3826922"/>
            <a:ext cx="7023100" cy="2663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1" y="855954"/>
            <a:ext cx="7078389" cy="28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12112</TotalTime>
  <Words>913</Words>
  <Application>Microsoft Macintosh PowerPoint</Application>
  <PresentationFormat>宽屏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顾问智能配盘</vt:lpstr>
      <vt:lpstr>目前配盘的存在问题</vt:lpstr>
      <vt:lpstr>顾问智能配盘能解决的问题</vt:lpstr>
      <vt:lpstr>基于 CBCF 的客户画像算法</vt:lpstr>
      <vt:lpstr>客户画像权重表</vt:lpstr>
      <vt:lpstr>顾问智能配盘算法</vt:lpstr>
      <vt:lpstr>真实客户案例</vt:lpstr>
      <vt:lpstr>顾问智能配盘覆盖面</vt:lpstr>
      <vt:lpstr>现状和下个版本迭代的方向</vt:lpstr>
      <vt:lpstr>PowerPoint 演示文稿</vt:lpstr>
      <vt:lpstr>顾问智能配盘演示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632</cp:revision>
  <dcterms:created xsi:type="dcterms:W3CDTF">2015-08-28T07:51:35Z</dcterms:created>
  <dcterms:modified xsi:type="dcterms:W3CDTF">2016-07-25T07:34:54Z</dcterms:modified>
</cp:coreProperties>
</file>